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1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5635" autoAdjust="0"/>
  </p:normalViewPr>
  <p:slideViewPr>
    <p:cSldViewPr snapToGrid="0" showGuides="1">
      <p:cViewPr varScale="1">
        <p:scale>
          <a:sx n="58" d="100"/>
          <a:sy n="58" d="100"/>
        </p:scale>
        <p:origin x="1140" y="78"/>
      </p:cViewPr>
      <p:guideLst>
        <p:guide orient="horz" pos="2137"/>
        <p:guide pos="3840"/>
      </p:guideLst>
    </p:cSldViewPr>
  </p:slideViewPr>
  <p:notesTextViewPr>
    <p:cViewPr>
      <p:scale>
        <a:sx n="3" d="2"/>
        <a:sy n="3" d="2"/>
      </p:scale>
      <p:origin x="0" y="-1026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1ADFA-F4FE-4DDC-BD3E-463789451447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0C0E81-62C6-4F34-8C02-C58A06FFB7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25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Здравствуйте, меня зовут Залкин Виктор и я представляю нашу команду, разрабатывающую проект </a:t>
            </a:r>
            <a:r>
              <a:rPr lang="en-US" dirty="0" err="1"/>
              <a:t>dorMy</a:t>
            </a:r>
            <a:r>
              <a:rPr lang="en-US" dirty="0"/>
              <a:t>.</a:t>
            </a:r>
            <a:br>
              <a:rPr lang="en-US" dirty="0"/>
            </a:br>
            <a:r>
              <a:rPr lang="ru-RU" dirty="0"/>
              <a:t>Предполагаю, что часть находящихся здесь жили или живут в общежитиях, поэтому поймут то, о чём я буду говорит. Остальных же прошу представить себе следующую ситуацию: вам около 18 лет, вы закончили 11 класс, поступили в университет и уезжаете учится в другой город. Повезло, что вам досталось место в общежитии. Но повезло ли на самом деле?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C0E81-62C6-4F34-8C02-C58A06FFB75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124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доставшейся вам комнате могут жить аккуратные и ответственные студенты, поэтому в первый раз вы увидите своё новое жильё примерно таким: (фотография). Вполне неплохо да?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Но также оно может быть и таким (следующая фотография), если с соседями не повезло и они оказались не очень чистоплотными. Подумайте только сколько сил и времени придётся потратить на наведение порядка и дальнейшие попытки ужиться с соседями, что может в итоге не получится и придётся переселятся. Согласитесь, что это не очень приятные и нужные занятия, когда вы приехали в новый город чтобы учиться, а не быт восстанавливать.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В любом случае, до того момента пока вы не войдёте в комнату общежития, вы не знаете с кем будете жить.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C0E81-62C6-4F34-8C02-C58A06FFB752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7474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Наша команда предлагает решение этой проблемы в виде веб-сайта, главной задачей которого является сведение студентов и абитуриентов похожих по привычкам, предпочтениям, стилю жизни, характеру, чтобы их совместное проживание было максимально комфортным для обоих. Люди до заселения в общежитие смогут узнать о потенциально подходящем соседе, и договорится о совместном проживании.</a:t>
            </a:r>
          </a:p>
          <a:p>
            <a:r>
              <a:rPr lang="ru-RU" dirty="0"/>
              <a:t>Поиск наиболее подходящих соседей осуществляется на основе предполагаемого общежития заселения или проживания и личностных качеств каждого из кандидатов.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C0E81-62C6-4F34-8C02-C58A06FFB752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6350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После основной регистрации на сайте, во время которой указывается основная информация (ФИО, дата рождения, контактные данные), пользователь получает свой личный профиль, в котором может дополнить основную информацию о себе и добавить множество дополнительной, касающейся персональных характеристик. Например, время сна, отношение к личному пространству, особенности питания, аккуратность и т.д. Если у  пользователя возникают проблемы с выбором параметров, которые кстати, могут быть либо точными цифрами, либо интервалами на шкале, он может воспользоваться помощью разнообразных тестов на сайте, характеризующих его с разных сторон.</a:t>
            </a:r>
          </a:p>
          <a:p>
            <a:r>
              <a:rPr lang="ru-RU" dirty="0"/>
              <a:t>На основе личных данных, на сайте осуществляется поиск наиболее похожих на вас по персональным качествам соседей. В результатах выборки можно зайти на понравившуюся страницу, посмотреть всю предоставленную информацию и связаться с владельцем. Дальнейшими договорами насчёт совместного заселения, студенты занимаются уже самостоятельно.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C0E81-62C6-4F34-8C02-C58A06FFB752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272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Прямыми нашими конкурентами являются сервисы по поиску соседей для совместной аренды жилья. Также поиском сожителей занимаются специальные группы в социальных сетях. Главное наши отличия от всех этих сервисов заключается в том, что мы используем оценку пользователей по заранее заданным шкалам, которых в будущем будет больше. Шкалирование характеристик позволяет осуществлять поиск по конкретным личностным параметрам, а не только по городу и станции метро, что позволяет уменьшить объём информации, который нужно просмотреть, чтобы выбрать подходящего </a:t>
            </a:r>
            <a:r>
              <a:rPr lang="ru-RU" dirty="0" err="1"/>
              <a:t>сожителя.Ещё</a:t>
            </a:r>
            <a:r>
              <a:rPr lang="ru-RU" dirty="0"/>
              <a:t>, подобные сервисы делают упор на материальную часть вопроса, то есть помогают найти более выгодное по цене предложение. У нас же основными параметрами для поиска являются персональные характеристики людей.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C0E81-62C6-4F34-8C02-C58A06FFB75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5398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>
            <a:extLst>
              <a:ext uri="{FF2B5EF4-FFF2-40B4-BE49-F238E27FC236}">
                <a16:creationId xmlns:a16="http://schemas.microsoft.com/office/drawing/2014/main" id="{15C63AFF-6280-426E-90BD-961741E80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9B052C-E159-47FA-AB2E-BD894962B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C57305-AEED-4F0A-A63B-72E6705F1A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77292C-2692-4AA3-8D3D-574FA60A49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223538"/>
            <a:ext cx="9144000" cy="996288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1090B3-52AF-4585-97CB-74DDE478B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F41283E-D565-403C-872E-05A90D6E8F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09800" y="1299978"/>
            <a:ext cx="8020050" cy="351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60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67FEC2-1B70-481C-829B-17B38B4F0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DE08EE2-6471-45E3-AB58-2A305E4678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8DB5D9-D4DC-445A-890C-DC489E8A3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06A769-65CD-442F-A70D-50CC9EB3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A071877-0DCA-4378-9FD2-5BE028C2F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820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5AF271B-67E0-4EF6-88E8-D2910327C2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021C2D4-2B72-44B8-AAF4-472C5DCC2D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45FA6B-E1B7-4C0E-B023-0B5F5F05A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5E3610-FDFC-41C5-A0F9-461F8A46A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541CD9-0022-41DE-8A1B-B87054F02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5314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723DFE-7DF5-4F5E-BC0E-22EF32C11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B28877-385F-4988-9175-91F7DB856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684502A-A3C7-454C-98C9-C879F6834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AD3C42-32AA-495A-AF68-A26355E7A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B4B0A95-4368-492D-A20A-54758CF61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7459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F7E1D0-162B-44AF-88AC-8945E4A44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50C587-A754-4B09-B500-70224876A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F15937-E79B-4F52-8AEB-439C57910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2535BE-A7C9-42FC-811D-9F6599DF3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4C3788-8280-4B82-89BB-2BC23168C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099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CC6F41-D1FF-4606-A796-426170735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D36C4F-03FA-4F33-953A-301D771DAF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BB4FCA9-1310-4250-9BD9-7E915AB7DE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8087917-E66E-45B8-B29F-B49354594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455D3A9-F2F2-43B1-BA0F-9420CF2AC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3E3D84F-4689-4C1A-9410-750FF0F31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4391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A89281-CEF7-48B2-B8CE-0EFC1A4BE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0E6933C-B7C2-4CBD-8F86-130726C48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19C5BBA-F8C8-4417-90BE-19C8A8C93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3D96B33-0EB3-4DA5-A0B6-F7FFE2E1D7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C30EFED-FBCA-4FE1-8860-408EC7C383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7909D24-4E86-4910-A631-E1DBE7103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A977643-D4AC-4585-8FB5-37AEF6887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E6FECA6-F0D7-4435-B529-21FA70928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6573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267EF0-6F75-4E26-ABDC-D652A4984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E7D9F48-9499-4114-BEC3-D35DAC32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726F7A7-AD65-4F9E-83E2-5745856DE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E534BB5-4A51-4B35-A0ED-2472BB62A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2768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D705A88-B12C-4890-943E-CAE8EFCA2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65427DF-CE42-431A-A568-4F0DC24E5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2CA6DA6-EBD3-461F-A57B-C4E3AD464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0982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2CD50E-6161-45F4-9D40-9B67B149E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E43EB8-8620-4C2F-B518-17D5B729C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05CD434-9EBC-4489-B8D9-E1B69CEA7B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FEFED07-5744-4948-9C42-8267E22EF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BFE6303-7F82-4D75-8B64-86A5A0E09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D17F24-13FB-4899-9D24-D61DF01A8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871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F4706E-7B2B-4ED2-A672-DB23F3E4B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F7B1AF5-B645-48A6-9596-30B5DB246B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2706E2E-32F6-43E0-8410-321EA06CE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0698EEB-7C08-4D0E-A77C-AFAEE7518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3EE8124-3EB0-44A9-992E-8969691C1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6BDB10-C655-47D3-8D20-804E53614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7405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00AA019-CD7B-4633-ABF2-4886C4E2869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081FE3-F55C-41B1-9B68-D3D9C0863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0A7D12E-BEB7-4408-A771-8DE347861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 err="1"/>
              <a:t>Четвертый</a:t>
            </a:r>
            <a:r>
              <a:rPr lang="ru-RU" dirty="0"/>
              <a:t>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10EFDE-27A8-454C-8427-DF6184F12D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2282A-F5B8-4272-AD93-BB4C5E153352}" type="datetimeFigureOut">
              <a:rPr lang="ru-RU" smtClean="0"/>
              <a:t>15.04.2018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76DD54-CB44-41DE-92D1-4D2098722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B492C2-7E72-49CD-8291-49D0239C6E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6026EA-C684-42C1-ACFF-29218C2DB51E}" type="slidenum">
              <a:rPr lang="ru-RU" smtClean="0"/>
              <a:t>‹#›</a:t>
            </a:fld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16246E5-9BB4-42D5-8C87-9ADA1F1519F1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073186" y="5731757"/>
            <a:ext cx="1737814" cy="76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176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20EED50D-FD28-4A1F-ADEE-2F7BAA0890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44658"/>
            <a:ext cx="9144000" cy="996288"/>
          </a:xfrm>
        </p:spPr>
        <p:txBody>
          <a:bodyPr/>
          <a:lstStyle/>
          <a:p>
            <a:r>
              <a:rPr lang="ru-RU" dirty="0"/>
              <a:t>Найди себе соседа!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CE7454-ED53-4BFC-845B-4FCBD1F8556B}"/>
              </a:ext>
            </a:extLst>
          </p:cNvPr>
          <p:cNvSpPr txBox="1"/>
          <p:nvPr/>
        </p:nvSpPr>
        <p:spPr>
          <a:xfrm>
            <a:off x="-227214" y="238414"/>
            <a:ext cx="12419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Кейс: Своё решение - сделай общую жизнь лучше</a:t>
            </a:r>
          </a:p>
        </p:txBody>
      </p:sp>
    </p:spTree>
    <p:extLst>
      <p:ext uri="{BB962C8B-B14F-4D97-AF65-F5344CB8AC3E}">
        <p14:creationId xmlns:p14="http://schemas.microsoft.com/office/powerpoint/2010/main" val="2990612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1C2E843-0D69-40B1-837C-30920B64F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6479" y="907898"/>
            <a:ext cx="7559042" cy="50422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Объект 9">
            <a:extLst>
              <a:ext uri="{FF2B5EF4-FFF2-40B4-BE49-F238E27FC236}">
                <a16:creationId xmlns:a16="http://schemas.microsoft.com/office/drawing/2014/main" id="{DA33CA5B-D820-4446-A08A-DF40369A33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316479" y="907898"/>
            <a:ext cx="7559042" cy="50422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0941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Рисунок 22" descr="Изображение выглядит как здание, строительный материал, кирпич, внешний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9F1F6635-2080-4A87-8FF1-8212A375EB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Объект 4" descr="Изображение выглядит как коллекция картино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291A9746-3C06-46C4-8723-75A0874B43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793" y="2135865"/>
            <a:ext cx="3209884" cy="3209884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2598BDB-6695-4FE9-A403-88C0787DA9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90" y="1297369"/>
            <a:ext cx="3126134" cy="3126134"/>
          </a:xfrm>
          <a:prstGeom prst="rect">
            <a:avLst/>
          </a:prstGeom>
        </p:spPr>
      </p:pic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88ED27F2-D9CC-4246-AD88-E74F13EFAF06}"/>
              </a:ext>
            </a:extLst>
          </p:cNvPr>
          <p:cNvSpPr/>
          <p:nvPr/>
        </p:nvSpPr>
        <p:spPr>
          <a:xfrm>
            <a:off x="3881934" y="207955"/>
            <a:ext cx="3317330" cy="1263534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Общежитие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D79B9F-0F0C-4551-BDAE-3040B4D7D138}"/>
              </a:ext>
            </a:extLst>
          </p:cNvPr>
          <p:cNvSpPr txBox="1"/>
          <p:nvPr/>
        </p:nvSpPr>
        <p:spPr>
          <a:xfrm>
            <a:off x="516662" y="644340"/>
            <a:ext cx="18689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Вы</a:t>
            </a:r>
            <a:endParaRPr lang="ru-RU" sz="8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135781-2F2C-4F97-A81B-8FBA49D6E7C2}"/>
              </a:ext>
            </a:extLst>
          </p:cNvPr>
          <p:cNvSpPr txBox="1"/>
          <p:nvPr/>
        </p:nvSpPr>
        <p:spPr>
          <a:xfrm>
            <a:off x="7655471" y="892119"/>
            <a:ext cx="45365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Ваш идеальный сосед</a:t>
            </a: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92B45FC9-236A-40D9-91E4-4F16967D73DA}"/>
              </a:ext>
            </a:extLst>
          </p:cNvPr>
          <p:cNvSpPr/>
          <p:nvPr/>
        </p:nvSpPr>
        <p:spPr>
          <a:xfrm>
            <a:off x="2385638" y="5388515"/>
            <a:ext cx="3317330" cy="1263534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Личные качества</a:t>
            </a:r>
          </a:p>
        </p:txBody>
      </p:sp>
      <p:sp>
        <p:nvSpPr>
          <p:cNvPr id="15" name="Стрелка: вправо 14">
            <a:extLst>
              <a:ext uri="{FF2B5EF4-FFF2-40B4-BE49-F238E27FC236}">
                <a16:creationId xmlns:a16="http://schemas.microsoft.com/office/drawing/2014/main" id="{D5715AD6-8474-4803-8FAD-732C0A465DDD}"/>
              </a:ext>
            </a:extLst>
          </p:cNvPr>
          <p:cNvSpPr/>
          <p:nvPr/>
        </p:nvSpPr>
        <p:spPr>
          <a:xfrm rot="3357040">
            <a:off x="1995013" y="4592291"/>
            <a:ext cx="1195931" cy="649848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Стрелка: вправо 15">
            <a:extLst>
              <a:ext uri="{FF2B5EF4-FFF2-40B4-BE49-F238E27FC236}">
                <a16:creationId xmlns:a16="http://schemas.microsoft.com/office/drawing/2014/main" id="{E66C52C5-797A-435C-A723-747F9EF29320}"/>
              </a:ext>
            </a:extLst>
          </p:cNvPr>
          <p:cNvSpPr/>
          <p:nvPr/>
        </p:nvSpPr>
        <p:spPr>
          <a:xfrm rot="5400000">
            <a:off x="4988825" y="1979186"/>
            <a:ext cx="1103548" cy="649848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Стрелка: вправо 16">
            <a:extLst>
              <a:ext uri="{FF2B5EF4-FFF2-40B4-BE49-F238E27FC236}">
                <a16:creationId xmlns:a16="http://schemas.microsoft.com/office/drawing/2014/main" id="{616B1BD5-D265-4C52-B675-94D7105DDB1F}"/>
              </a:ext>
            </a:extLst>
          </p:cNvPr>
          <p:cNvSpPr/>
          <p:nvPr/>
        </p:nvSpPr>
        <p:spPr>
          <a:xfrm rot="18000000">
            <a:off x="4586884" y="4461020"/>
            <a:ext cx="1112922" cy="649848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03BAD90C-46D7-437C-8B6E-A9A57B9370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4898" y="3015048"/>
            <a:ext cx="2662990" cy="1166322"/>
          </a:xfrm>
          <a:prstGeom prst="rect">
            <a:avLst/>
          </a:prstGeom>
        </p:spPr>
      </p:pic>
      <p:sp>
        <p:nvSpPr>
          <p:cNvPr id="26" name="Стрелка: вправо 25">
            <a:extLst>
              <a:ext uri="{FF2B5EF4-FFF2-40B4-BE49-F238E27FC236}">
                <a16:creationId xmlns:a16="http://schemas.microsoft.com/office/drawing/2014/main" id="{B07F974E-CDF1-4B9F-92B2-305F711DE862}"/>
              </a:ext>
            </a:extLst>
          </p:cNvPr>
          <p:cNvSpPr/>
          <p:nvPr/>
        </p:nvSpPr>
        <p:spPr>
          <a:xfrm>
            <a:off x="7650797" y="3273285"/>
            <a:ext cx="1484553" cy="649848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1195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317901-55E2-4747-A1A0-A1112DDB1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Действия пользователя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BB599D6-1F2B-4EDF-AE6A-CD5BD89004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91" y="1724834"/>
            <a:ext cx="1800000" cy="1800000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CF88CCE-0E5B-4737-95C2-A74057B767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281" y="1690688"/>
            <a:ext cx="1800000" cy="1800000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екст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0B416AC6-5758-4498-B7A8-619BBAC641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1971" y="1690688"/>
            <a:ext cx="1800000" cy="1800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A6C63C8-02EC-4907-9015-23E40590F8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591" y="3916251"/>
            <a:ext cx="1800000" cy="18000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DB46A99-1DFF-495D-986D-19E44BD2E8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281" y="3787072"/>
            <a:ext cx="1800000" cy="180000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FF9416D-8B3F-4349-93D5-FDB4E08EAB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1971" y="3802858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35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5F3330-14AC-4AAA-B902-B1A7C9886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Конкуренты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E03D26E9-CEC0-4995-85BD-36323E3886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8519" y="1888648"/>
            <a:ext cx="3122136" cy="6770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B00D30-35FB-42B0-9D71-C989161B7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2751" y="1888647"/>
            <a:ext cx="3122136" cy="677090"/>
          </a:xfrm>
          <a:prstGeom prst="rect">
            <a:avLst/>
          </a:prstGeom>
        </p:spPr>
      </p:pic>
      <p:pic>
        <p:nvPicPr>
          <p:cNvPr id="2050" name="Picture 2" descr="http://www.egent.ru/img/logo-white.png">
            <a:extLst>
              <a:ext uri="{FF2B5EF4-FFF2-40B4-BE49-F238E27FC236}">
                <a16:creationId xmlns:a16="http://schemas.microsoft.com/office/drawing/2014/main" id="{6AFFAAFE-3E75-4727-ADD6-3759C31FF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6983" y="1888647"/>
            <a:ext cx="2345822" cy="830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ÐÐ°ÑÑÐ¸Ð½ÐºÐ¸ Ð¿Ð¾ Ð·Ð°Ð¿ÑÐ¾ÑÑ Ð²Ðº">
            <a:extLst>
              <a:ext uri="{FF2B5EF4-FFF2-40B4-BE49-F238E27FC236}">
                <a16:creationId xmlns:a16="http://schemas.microsoft.com/office/drawing/2014/main" id="{A110F8D5-3CD8-40DD-AA89-7B280F7FA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112" y="371619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ÐÐ°ÑÑÐ¸Ð½ÐºÐ¸ Ð¿Ð¾ Ð·Ð°Ð¿ÑÐ¾ÑÑ Ð¾Ð´Ð½Ð¾ÐºÐ»Ð°ÑÑÐ½Ð¸ÐºÐ¸">
            <a:extLst>
              <a:ext uri="{FF2B5EF4-FFF2-40B4-BE49-F238E27FC236}">
                <a16:creationId xmlns:a16="http://schemas.microsoft.com/office/drawing/2014/main" id="{8F37B611-006F-44B0-ADD7-5B6E38889B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216" y="3672364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ÐÐ°ÑÑÐ¸Ð½ÐºÐ¸ Ð¿Ð¾ Ð·Ð°Ð¿ÑÐ¾ÑÑ facebook">
            <a:extLst>
              <a:ext uri="{FF2B5EF4-FFF2-40B4-BE49-F238E27FC236}">
                <a16:creationId xmlns:a16="http://schemas.microsoft.com/office/drawing/2014/main" id="{BB9ABEBE-B676-4E5A-8BBA-24F3BEFF9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1320" y="3716196"/>
            <a:ext cx="1904400" cy="190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946161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514</Words>
  <Application>Microsoft Office PowerPoint</Application>
  <PresentationFormat>Широкоэкранный</PresentationFormat>
  <Paragraphs>22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Verdana</vt:lpstr>
      <vt:lpstr>Тема Office</vt:lpstr>
      <vt:lpstr>Найди себе соседа!</vt:lpstr>
      <vt:lpstr>Презентация PowerPoint</vt:lpstr>
      <vt:lpstr>Презентация PowerPoint</vt:lpstr>
      <vt:lpstr>Действия пользователя</vt:lpstr>
      <vt:lpstr>Конкуренты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Залкин Виктор</dc:creator>
  <cp:lastModifiedBy>Виктор Залкин</cp:lastModifiedBy>
  <cp:revision>28</cp:revision>
  <dcterms:created xsi:type="dcterms:W3CDTF">2018-04-14T20:15:27Z</dcterms:created>
  <dcterms:modified xsi:type="dcterms:W3CDTF">2018-04-15T02:00:35Z</dcterms:modified>
</cp:coreProperties>
</file>

<file path=docProps/thumbnail.jpeg>
</file>